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</p:sldMasterIdLst>
  <p:notesMasterIdLst>
    <p:notesMasterId r:id="rId20"/>
  </p:notesMasterIdLst>
  <p:sldIdLst>
    <p:sldId id="300" r:id="rId2"/>
    <p:sldId id="305" r:id="rId3"/>
    <p:sldId id="307" r:id="rId4"/>
    <p:sldId id="277" r:id="rId5"/>
    <p:sldId id="278" r:id="rId6"/>
    <p:sldId id="279" r:id="rId7"/>
    <p:sldId id="280" r:id="rId8"/>
    <p:sldId id="301" r:id="rId9"/>
    <p:sldId id="281" r:id="rId10"/>
    <p:sldId id="308" r:id="rId11"/>
    <p:sldId id="310" r:id="rId12"/>
    <p:sldId id="312" r:id="rId13"/>
    <p:sldId id="288" r:id="rId14"/>
    <p:sldId id="276" r:id="rId15"/>
    <p:sldId id="267" r:id="rId16"/>
    <p:sldId id="289" r:id="rId17"/>
    <p:sldId id="269" r:id="rId18"/>
    <p:sldId id="25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C5CF5-B27C-4061-9FB4-1A0AE01B7FA1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A649A-ED8A-4066-AFAA-53F8718EBB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091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A649A-ED8A-4066-AFAA-53F8718EBB5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898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365104"/>
            <a:ext cx="7702624" cy="136815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Отчёт о проведении восьмой Недели православной культуры «Православные традиции и здоровье нации» в МАУ ДО ДДТ «Городской» им. С.А. Шмакова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5643578"/>
            <a:ext cx="6343672" cy="571504"/>
          </a:xfrm>
        </p:spPr>
        <p:txBody>
          <a:bodyPr>
            <a:normAutofit fontScale="40000" lnSpcReduction="20000"/>
          </a:bodyPr>
          <a:lstStyle/>
          <a:p>
            <a:endParaRPr lang="ru-RU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12 -16 ноября 2018 года</a:t>
            </a:r>
          </a:p>
          <a:p>
            <a:endParaRPr lang="ru-RU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70767"/>
            <a:ext cx="6072230" cy="4658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_DSC2720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 r="2047"/>
          <a:stretch/>
        </p:blipFill>
        <p:spPr>
          <a:xfrm>
            <a:off x="5572132" y="214290"/>
            <a:ext cx="3415386" cy="257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Содержимое 6" descr="_DSC2724"/>
          <p:cNvPicPr>
            <a:picLocks noGrp="1" noChangeAspect="1"/>
          </p:cNvPicPr>
          <p:nvPr isPhoto="1"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" r="5463"/>
          <a:stretch/>
        </p:blipFill>
        <p:spPr>
          <a:xfrm>
            <a:off x="4714876" y="3786190"/>
            <a:ext cx="4096578" cy="3071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_DSC2747"/>
          <p:cNvPicPr>
            <a:picLocks noGrp="1" noChangeAspect="1"/>
          </p:cNvPicPr>
          <p:nvPr isPhoto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285728"/>
            <a:ext cx="3088643" cy="2500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_DSC2737"/>
          <p:cNvPicPr>
            <a:picLocks noGrp="1" noChangeAspect="1"/>
          </p:cNvPicPr>
          <p:nvPr isPhoto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571472" y="3786190"/>
            <a:ext cx="4095748" cy="3071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_DSC2702"/>
          <p:cNvPicPr>
            <a:picLocks noGrp="1" noChangeAspect="1"/>
          </p:cNvPicPr>
          <p:nvPr isPhoto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/>
          <a:stretch/>
        </p:blipFill>
        <p:spPr>
          <a:xfrm>
            <a:off x="2285984" y="214290"/>
            <a:ext cx="3445353" cy="262146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40345" y="2786058"/>
            <a:ext cx="90036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творчестве многих русских поэтов можно найти удивительные по своей глубине и силе веры стихи. Доброй традицией стало во время недели проводить Вечер поэтического настроения  «И зажглась православная лампада». Участие в этом мероприятии  позволило 50  учащимся из разных коллективов петь песни: «С нами Бог»,  «100церквей», рождественскую песню «Ночь тиха», «Ангел»; исполнять  литературную композицию на тему « Православные праздники»; читать стихи православных поэтов.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496543"/>
              </p:ext>
            </p:extLst>
          </p:nvPr>
        </p:nvGraphicFramePr>
        <p:xfrm>
          <a:off x="1500166" y="1357298"/>
          <a:ext cx="6168178" cy="7311756"/>
        </p:xfrm>
        <a:graphic>
          <a:graphicData uri="http://schemas.openxmlformats.org/drawingml/2006/table">
            <a:tbl>
              <a:tblPr/>
              <a:tblGrid>
                <a:gridCol w="6168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58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Действенной формой организации непосредственного общения учащихся со священнослужителями мы считаем к</a:t>
                      </a:r>
                      <a:r>
                        <a:rPr lang="ru-RU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ино-клуб </a:t>
                      </a:r>
                      <a:r>
                        <a:rPr lang="ru-RU" sz="20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«Православное кино</a:t>
                      </a:r>
                      <a:r>
                        <a:rPr lang="ru-RU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».</a:t>
                      </a:r>
                      <a:r>
                        <a:rPr lang="ru-RU" sz="20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  </a:t>
                      </a:r>
                      <a:r>
                        <a:rPr lang="ru-RU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Показ и обсуждение  </a:t>
                      </a:r>
                      <a:r>
                        <a:rPr lang="ru-RU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  фильмов</a:t>
                      </a:r>
                      <a:r>
                        <a:rPr lang="ru-RU" sz="20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 предлагает  увидеть жизнь семьи ,  задуматься над  различными жизненными ситуациями, поговорить на тему милосердия,  морали и любви. Ценно  и то, что в разговоре участвуют священнослужители храма.  </a:t>
                      </a:r>
                      <a:endParaRPr lang="ru-RU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58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528792"/>
              </p:ext>
            </p:extLst>
          </p:nvPr>
        </p:nvGraphicFramePr>
        <p:xfrm>
          <a:off x="428595" y="928669"/>
          <a:ext cx="8572560" cy="4785501"/>
        </p:xfrm>
        <a:graphic>
          <a:graphicData uri="http://schemas.openxmlformats.org/drawingml/2006/table">
            <a:tbl>
              <a:tblPr/>
              <a:tblGrid>
                <a:gridCol w="4929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14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02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Просмотр короткометражных фильмов «Кукла рождественской девочки», «Самая «дорогая цена»». Состоялся разговор с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участием отца Виктора на тему «Азбука нравственности».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73" marR="43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кор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Б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Сред.и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млад. 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Школь </a:t>
                      </a:r>
                      <a:endParaRPr lang="ru-RU" sz="120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возраст 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(30 чел)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73" marR="43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Шкарина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Е.В.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Якуб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О.Н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73" marR="43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32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Просмотр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фильма из серии «Помни имя своё..» Состоялся разговор с отцом Алексеем на тему: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 «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Духовные </a:t>
                      </a:r>
                      <a:r>
                        <a:rPr lang="ru-RU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истоки  Святой Руси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». 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73" marR="43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Пост№1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Старшеклассники (40чел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.) часовые Поста №1 ОУ№3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73" marR="43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Шадрина </a:t>
                      </a:r>
                      <a:r>
                        <a:rPr lang="ru-RU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В.Д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Козадёрова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Н.Н.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73" marR="43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02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Просмотр и обсуждение короткометражного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фильма </a:t>
                      </a:r>
                      <a:r>
                        <a:rPr lang="ru-RU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«Самая «дорогая цена»» 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Разговор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о семейных ценностях, семейных традициях с отцом Олегом. 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73" marR="43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Учащиеся </a:t>
                      </a:r>
                      <a:r>
                        <a:rPr lang="ru-RU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Дома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мл. </a:t>
                      </a:r>
                      <a:r>
                        <a:rPr lang="ru-RU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шк.воз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, группы продлённого дня.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(30 чел.)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73" marR="43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Шкарина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Е.В.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Диагенова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И.Н.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Мякотных Ю.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Попов  В.О.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73" marR="43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24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«Радость моя» -  православные мультфильмы  для самых маленьких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73" marR="43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Учащиеся Дома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мл.шк</a:t>
                      </a:r>
                      <a:r>
                        <a:rPr lang="ru-RU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возраст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(60 </a:t>
                      </a:r>
                      <a:r>
                        <a:rPr lang="ru-RU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чел.)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73" marR="43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Карпук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В.М.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Диогенова </a:t>
                      </a:r>
                      <a:r>
                        <a:rPr lang="ru-RU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И.Н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73" marR="43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9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Просмотр и обсуждение мультфильма по мотивам сказки Г.Х. Андерсена «Ангел» Разговор с отцом Виктором о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с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имволах православия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о  ангелах хранителях завершился 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мастер </a:t>
                      </a:r>
                      <a:r>
                        <a:rPr lang="ru-RU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– 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классом </a:t>
                      </a:r>
                      <a:r>
                        <a:rPr lang="ru-RU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 изготовлению поделки «Ангел – хранитель мой»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73" marR="43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Сред.шк</a:t>
                      </a:r>
                      <a:r>
                        <a:rPr lang="ru-RU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возраст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(40 </a:t>
                      </a:r>
                      <a:r>
                        <a:rPr lang="ru-RU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чел)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73" marR="43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Кирпичова</a:t>
                      </a:r>
                      <a:r>
                        <a:rPr lang="ru-RU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С.Б.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Дросова</a:t>
                      </a:r>
                      <a:r>
                        <a:rPr lang="ru-RU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Т.В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Насонова З.П.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73" marR="43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85985" y="285728"/>
            <a:ext cx="4026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/>
                <a:ea typeface="Times New Roman"/>
                <a:cs typeface="Times New Roman"/>
              </a:rPr>
              <a:t>Кино - клуб  «Православное кино».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286645" y="415976"/>
            <a:ext cx="1608088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defRPr/>
            </a:pPr>
            <a:r>
              <a:rPr lang="ru-RU" sz="12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Котюкова</a:t>
            </a:r>
            <a:r>
              <a:rPr lang="ru-RU" sz="1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Н.В.</a:t>
            </a:r>
            <a:endParaRPr lang="ru-RU" sz="1200" dirty="0" smtClean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7916" cy="43934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98" y="4000504"/>
            <a:ext cx="2667017" cy="20002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5720" y="4643446"/>
            <a:ext cx="55721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Просмотр фильма из серии 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«Помни имя своё»  подготовил  старшеклассников к разговору с отцом Алексеем на тему «Духовные истоки Святой Руси»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9322" y="1571612"/>
            <a:ext cx="30718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Структурное подразделение «Пост№1» ДДТ «Городской» им. С.А. Шмакова.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75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810750" cy="674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28926" y="357166"/>
            <a:ext cx="68325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Учащиеся клуба раннего эстетического развития «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Подсолнышки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смотрели  православные мультфильмы из серии «Радость моя», вели </a:t>
            </a:r>
          </a:p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разговор о православных традициях, которые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соблюдают в их семьях . </a:t>
            </a:r>
            <a:endParaRPr lang="ru-RU" sz="14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учебных занятиях педагоги дополнительного образования продолжили </a:t>
            </a:r>
          </a:p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просмотр и обсуждение православных мультфильмов. ( 60 человек 4-6 лет) 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40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1" y="-1"/>
            <a:ext cx="8944945" cy="495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1472" y="5214950"/>
            <a:ext cx="53578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Учащиеся из отдела прикладного творчества вместе с отцом Виктором  говорили о главных символах православия.  Посмотрели  мультипликационный фильм «Ангел» и изготовили на мастер-классе поделку «Ангел - хранитель» ( 2 встречи -40 человек разного возраста)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193" name="Picture 1" descr="C:\Users\User\Desktop\НПК -18\НПК 2018\_DSC5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5072074"/>
            <a:ext cx="2428860" cy="1619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486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bID7eYJO3E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86"/>
          <a:stretch/>
        </p:blipFill>
        <p:spPr>
          <a:xfrm>
            <a:off x="357158" y="571480"/>
            <a:ext cx="3864424" cy="25360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357686" y="714356"/>
            <a:ext cx="457203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Родительский лекторий «Семейные и церковные праздники».Родители клуба раннего эстетического развития «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Подсолнышки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»(20 чел.)</a:t>
            </a:r>
          </a:p>
          <a:p>
            <a:pPr fontAlgn="t"/>
            <a:endParaRPr lang="ru-RU" sz="14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E:\cureJiCJKf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0" y="3500438"/>
            <a:ext cx="4754596" cy="267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7158" y="4143380"/>
            <a:ext cx="32861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лицей.</a:t>
            </a:r>
          </a:p>
          <a:p>
            <a:pPr marL="285750" indent="-285750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	Педагоги  вместе с протоиереем отцом  Геннадием за круглым столом вели разговор о воспитании нравственности  и целомудрия в детях. (30чел)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35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E:\_DSC32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69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643182"/>
            <a:ext cx="84638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	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протяжении Недели педагоги, учащиеся и их родители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приняли участие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запланированных просветительно-нравственных мероприятиях Дома.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Общее количество участников составляет более 900 человек.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</a:p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 Задачу расширения знаний у учащихся о нравственных идеалах, о взаимосвязи прошлого и настоящего в жизни человека , о  религиозных и светских духовных традициях России,  педагоги Дома выполнили.  Считаем, что говорить о православных традициях с детьми возможно основываясь на  семейных традициях.</a:t>
            </a:r>
          </a:p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Однако мы испытываем трудности в  подборе методического материала, в выборе оптимальных форм просветительских встреч на  темы  православия. В дальнейшем предполагаем провести  на занятиях  Педагогического лицея   встречи с  методистами отдела образования Липецкой  Епархии по проблемам духовно нравственного воспитания в условиях учреждений дополнительного образования.</a:t>
            </a:r>
          </a:p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Администрация  Дома детского творчества «Городской  им. С.А. Шмакова»</a:t>
            </a:r>
          </a:p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благодарит  настоятеля Храма  Архангела Михаила отца Геннадия и всех  священнослужителей за  чуткость  и внимание к проблемам воспитания современных детей. Надеемся на дальнейшее сотрудничество в деле   обучения детей духовным истинам, которые нам завещали благочестивые наши предки.</a:t>
            </a:r>
          </a:p>
          <a:p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40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методист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МАУ ДО ДДТ «Городской» им. С.А. Шмакова – В.М.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Карпук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://ddtgorod.ru/novosti/2018-2019/n_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57166"/>
            <a:ext cx="877127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68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5013176"/>
            <a:ext cx="7072362" cy="1428761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Неделю православной культуры Дома творчества поддерживал и окрамлял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Михаило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-Архангельский храм. Во всех мероприятиях принимали участие священнослужители  храма Архангела Михаила – настоятель храма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ротоиерей отец Геннадий, отец Виктор, отец Олег, отец Виталий, отец Алексей.</a:t>
            </a:r>
          </a:p>
          <a:p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08" y="355064"/>
            <a:ext cx="4429156" cy="444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928671"/>
            <a:ext cx="7786742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12 по 16 ноября  2018 года в Доме творчества «Городской» им. С.А. Шмакова прошла традиционная  восьмая Неделя православной культуры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«Православные традиции и здоровье нации»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духовно-нравственное  воспитание учащихся Дома творчества посредством их приобщения к российской  духовной традиции.</a:t>
            </a:r>
            <a:endParaRPr 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Основные задачи:</a:t>
            </a:r>
            <a:endParaRPr 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приобщение учащихся к традиционным морально-нравственным идеалам, ценностям, моральным нормам;</a:t>
            </a:r>
            <a:endParaRPr 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развитие представлений учащихся о значении нравственности и морали для достойной жизни личности, семьи, общества;</a:t>
            </a:r>
            <a:endParaRPr 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формирование начальных представлений о российской духовной традиции.</a:t>
            </a:r>
            <a:endParaRPr 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62067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2" r="5532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42104" y="2630522"/>
            <a:ext cx="86598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spc="-90" dirty="0" smtClean="0">
                <a:ln w="952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444500">
                    <a:schemeClr val="bg1"/>
                  </a:glow>
                </a:effectLst>
                <a:latin typeface="Ampir Deco" panose="02000400000000000000" pitchFamily="2" charset="0"/>
              </a:rPr>
              <a:t>«Православные традиции </a:t>
            </a:r>
          </a:p>
          <a:p>
            <a:pPr algn="ctr"/>
            <a:r>
              <a:rPr lang="ru-RU" sz="4800" b="1" spc="-90" dirty="0" smtClean="0">
                <a:ln w="952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444500">
                    <a:schemeClr val="bg1"/>
                  </a:glow>
                </a:effectLst>
                <a:latin typeface="Ampir Deco" panose="02000400000000000000" pitchFamily="2" charset="0"/>
              </a:rPr>
              <a:t>и здоровье нации»</a:t>
            </a:r>
            <a:endParaRPr lang="ru-RU" sz="4800" b="1" spc="-90" dirty="0">
              <a:ln w="9525">
                <a:solidFill>
                  <a:schemeClr val="tx1"/>
                </a:solidFill>
              </a:ln>
              <a:solidFill>
                <a:srgbClr val="C00000"/>
              </a:solidFill>
              <a:effectLst>
                <a:glow rad="444500">
                  <a:schemeClr val="bg1"/>
                </a:glow>
              </a:effectLst>
              <a:latin typeface="Ampir Deco" panose="02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8470" y="404664"/>
            <a:ext cx="6587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effectLst>
                  <a:glow rad="330200">
                    <a:schemeClr val="bg1"/>
                  </a:glow>
                </a:effectLst>
                <a:latin typeface="Bookman Old Style" panose="02050604050505020204" pitchFamily="18" charset="0"/>
              </a:rPr>
              <a:t>Неделя православной культуры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  <a:effectLst>
                <a:glow rad="330200">
                  <a:schemeClr val="bg1"/>
                </a:glo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74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375" y="0"/>
            <a:ext cx="970075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0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375" y="0"/>
            <a:ext cx="970075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4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80"/>
          <a:stretch/>
        </p:blipFill>
        <p:spPr>
          <a:xfrm>
            <a:off x="0" y="615529"/>
            <a:ext cx="9144000" cy="62424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80"/>
          <a:stretch/>
        </p:blipFill>
        <p:spPr>
          <a:xfrm>
            <a:off x="0" y="-1"/>
            <a:ext cx="9144000" cy="62424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" r="1525"/>
          <a:stretch/>
        </p:blipFill>
        <p:spPr>
          <a:xfrm>
            <a:off x="0" y="307765"/>
            <a:ext cx="9144000" cy="624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3500438"/>
            <a:ext cx="8715436" cy="307183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3000372"/>
            <a:ext cx="8143932" cy="3214710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l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 ноября состоялось открытие Недели православной культуры.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В холле 1 этажа на  информационном стенде был размещён  «План Недели православной культуры «Православные традиции и здоровье нации»».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Начала работу Выставка творческих работ победителей и призеров конкурса художественного и прикладного творчества «Красота  Божьего мира». Было организовано  зрительское голосование. 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актовом зале настоятель Храма Михаила Архангела – протоиерей отец Геннадий поздравил всех присутствующих с началом Недели. 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Началась программа традиционного вечера поэтического настроения «И зажглась православная лампада»</a:t>
            </a:r>
          </a:p>
          <a:p>
            <a:pPr algn="l">
              <a:buFont typeface="Wingdings" pitchFamily="2" charset="2"/>
              <a:buChar char="Ø"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Wingdings" pitchFamily="2" charset="2"/>
              <a:buChar char="Ø"/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_DSC2712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5"/>
          <a:stretch/>
        </p:blipFill>
        <p:spPr>
          <a:xfrm>
            <a:off x="5357818" y="285728"/>
            <a:ext cx="3605129" cy="271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85728"/>
            <a:ext cx="5857916" cy="270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42852"/>
            <a:ext cx="5857916" cy="4393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4643447"/>
            <a:ext cx="400052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Более 200 работ  изобразительного и прикладного творчества  выполнены учащимися Дома творчества  в рамках конкурса «Красота Божьего мира».  35 из них стали победителями конкурса . Ценно то, что  в создании некоторых работ участвовали все члены семьи.  Победители были награждены  дипломами и сувенирами, сделанными  учащимися   прикладного отдела.</a:t>
            </a:r>
          </a:p>
          <a:p>
            <a:endParaRPr lang="ru-RU" sz="14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https://pp.userapi.com/c851120/v851120017/4711c/pewL1VVL9R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6002" y="2428868"/>
            <a:ext cx="4769157" cy="35719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43636" y="714356"/>
            <a:ext cx="27860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Выставка творческих работ победителей и призеров конкурса художественного и прикладного творчества «Красота  Божьего мира». </a:t>
            </a:r>
            <a:endParaRPr lang="ru-RU" sz="14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84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1635</TotalTime>
  <Words>617</Words>
  <Application>Microsoft Office PowerPoint</Application>
  <PresentationFormat>Экран (4:3)</PresentationFormat>
  <Paragraphs>87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Ampir Deco</vt:lpstr>
      <vt:lpstr>Arial</vt:lpstr>
      <vt:lpstr>Bookman Old Style</vt:lpstr>
      <vt:lpstr>Calibri</vt:lpstr>
      <vt:lpstr>Candara</vt:lpstr>
      <vt:lpstr>Symbol</vt:lpstr>
      <vt:lpstr>Times New Roman</vt:lpstr>
      <vt:lpstr>Wingdings</vt:lpstr>
      <vt:lpstr>Волна</vt:lpstr>
      <vt:lpstr>    Отчёт о проведении восьмой Недели православной культуры «Православные традиции и здоровье нации» в МАУ ДО ДДТ «Городской» им. С.А. Шмакова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     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Users</dc:creator>
  <cp:lastModifiedBy>Косоротова Татьяна Анатольевна</cp:lastModifiedBy>
  <cp:revision>98</cp:revision>
  <dcterms:created xsi:type="dcterms:W3CDTF">2018-11-21T10:09:48Z</dcterms:created>
  <dcterms:modified xsi:type="dcterms:W3CDTF">2018-12-06T11:51:15Z</dcterms:modified>
</cp:coreProperties>
</file>